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6" r:id="rId2"/>
    <p:sldMasterId id="2147483686" r:id="rId3"/>
  </p:sldMasterIdLst>
  <p:handoutMasterIdLst>
    <p:handoutMasterId r:id="rId37"/>
  </p:handoutMasterIdLst>
  <p:sldIdLst>
    <p:sldId id="287" r:id="rId4"/>
    <p:sldId id="307" r:id="rId5"/>
    <p:sldId id="268" r:id="rId6"/>
    <p:sldId id="308" r:id="rId7"/>
    <p:sldId id="299" r:id="rId8"/>
    <p:sldId id="309" r:id="rId9"/>
    <p:sldId id="305" r:id="rId10"/>
    <p:sldId id="306" r:id="rId11"/>
    <p:sldId id="317" r:id="rId12"/>
    <p:sldId id="310" r:id="rId13"/>
    <p:sldId id="318" r:id="rId14"/>
    <p:sldId id="311" r:id="rId15"/>
    <p:sldId id="320" r:id="rId16"/>
    <p:sldId id="319" r:id="rId17"/>
    <p:sldId id="321" r:id="rId18"/>
    <p:sldId id="316" r:id="rId19"/>
    <p:sldId id="314" r:id="rId20"/>
    <p:sldId id="313" r:id="rId21"/>
    <p:sldId id="322" r:id="rId22"/>
    <p:sldId id="324" r:id="rId23"/>
    <p:sldId id="323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0" autoAdjust="0"/>
    <p:restoredTop sz="96433" autoAdjust="0"/>
  </p:normalViewPr>
  <p:slideViewPr>
    <p:cSldViewPr snapToGrid="0" showGuides="1">
      <p:cViewPr varScale="1">
        <p:scale>
          <a:sx n="81" d="100"/>
          <a:sy n="81" d="100"/>
        </p:scale>
        <p:origin x="1075" y="67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04.12.2017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7.jpe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vstup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it-poisk.org.ua/rate-review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0.jpe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21.jpeg"/><Relationship Id="rId33" Type="http://schemas.openxmlformats.org/officeDocument/2006/relationships/image" Target="../media/image26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14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22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2491116"/>
            <a:ext cx="7452358" cy="1603216"/>
          </a:xfrm>
        </p:spPr>
        <p:txBody>
          <a:bodyPr/>
          <a:lstStyle/>
          <a:p>
            <a:pPr algn="ctr"/>
            <a:r>
              <a:rPr lang="en-AU" dirty="0"/>
              <a:t>Educational Program Advisor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27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flow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68" y="763571"/>
            <a:ext cx="3707130" cy="60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story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4" y="923825"/>
            <a:ext cx="6956487" cy="5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5" y="1545020"/>
            <a:ext cx="3881466" cy="4821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33" y="1545018"/>
            <a:ext cx="440025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552"/>
            <a:ext cx="9144000" cy="38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/>
          <a:lstStyle/>
          <a:p>
            <a:r>
              <a:rPr lang="en-US" dirty="0" smtClean="0"/>
              <a:t>To fill data base tables that contain information about universities and their specialties, we created additional desktop application that parses information from site “vstup.info”.</a:t>
            </a:r>
          </a:p>
          <a:p>
            <a:r>
              <a:rPr lang="en-US" dirty="0" smtClean="0"/>
              <a:t>This application will be </a:t>
            </a:r>
            <a:r>
              <a:rPr lang="en-US" dirty="0" err="1" smtClean="0"/>
              <a:t>runned</a:t>
            </a:r>
            <a:r>
              <a:rPr lang="en-US" dirty="0" smtClean="0"/>
              <a:t> once per year,  if there has been added new universities or new specialties.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8" y="997059"/>
            <a:ext cx="9144000" cy="55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16"/>
            <a:ext cx="9144000" cy="48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Home.tsx</a:t>
            </a:r>
            <a:r>
              <a:rPr lang="en-US" dirty="0"/>
              <a:t> - Component of React </a:t>
            </a:r>
            <a:endParaRPr lang="uk-UA" dirty="0"/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" y="3217815"/>
            <a:ext cx="7811177" cy="32692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67" y="776072"/>
            <a:ext cx="2827265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159"/>
            <a:ext cx="7125317" cy="55478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804"/>
            <a:ext cx="9144000" cy="3483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763985" y="772997"/>
            <a:ext cx="2309060" cy="2285148"/>
          </a:xfrm>
          <a:prstGeom prst="rect">
            <a:avLst/>
          </a:prstGeom>
        </p:spPr>
      </p:pic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UniversitiesProvider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2107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50"/>
            <a:ext cx="8580864" cy="57459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834940" y="4572852"/>
            <a:ext cx="2309060" cy="22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4288595"/>
            <a:ext cx="8443692" cy="23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77" y="796945"/>
            <a:ext cx="1607959" cy="18518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1" y="2022183"/>
            <a:ext cx="1722269" cy="3025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5" y="1793196"/>
            <a:ext cx="371126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337"/>
            <a:ext cx="9144000" cy="42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u="sng" dirty="0" smtClean="0"/>
              <a:t>Problem:</a:t>
            </a:r>
            <a:r>
              <a:rPr lang="en-US" dirty="0" smtClean="0"/>
              <a:t> 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i="1" u="sng" dirty="0" smtClean="0"/>
              <a:t>Users:</a:t>
            </a:r>
            <a:r>
              <a:rPr lang="en-US" dirty="0" smtClean="0"/>
              <a:t> School graduates and their parents, who are deciding which  university to choose.</a:t>
            </a:r>
          </a:p>
          <a:p>
            <a:endParaRPr lang="en-US" i="1" u="sng" dirty="0" smtClean="0"/>
          </a:p>
          <a:p>
            <a:r>
              <a:rPr lang="en-US" i="1" u="sng" dirty="0" smtClean="0"/>
              <a:t>Solution:</a:t>
            </a:r>
            <a:r>
              <a:rPr lang="en-US" dirty="0" smtClean="0"/>
              <a:t>  Web application that contains list of all universities with details, prof </a:t>
            </a:r>
            <a:r>
              <a:rPr lang="en-US" dirty="0" err="1" smtClean="0"/>
              <a:t>orientational</a:t>
            </a:r>
            <a:r>
              <a:rPr lang="en-US" dirty="0" smtClean="0"/>
              <a:t> tests</a:t>
            </a:r>
            <a:r>
              <a:rPr lang="en-US" dirty="0"/>
              <a:t>, specialties selection algorithms.</a:t>
            </a:r>
            <a:endParaRPr lang="uk-UA" i="1" u="sn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286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149"/>
            <a:ext cx="9144000" cy="4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622"/>
            <a:ext cx="9144000" cy="5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8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4" y="563335"/>
            <a:ext cx="8687553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806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 (SSO)</a:t>
            </a:r>
          </a:p>
          <a:p>
            <a:pPr marL="457200" indent="-457200">
              <a:buAutoNum type="arabicPeriod"/>
            </a:pPr>
            <a:r>
              <a:rPr lang="en-US" dirty="0" smtClean="0"/>
              <a:t>Research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just">
              <a:buAutoNum type="arabicPeriod"/>
            </a:pPr>
            <a:r>
              <a:rPr lang="en-US" dirty="0"/>
              <a:t>Create </a:t>
            </a:r>
            <a:r>
              <a:rPr lang="en-US" dirty="0" smtClean="0"/>
              <a:t>an account where personal data can be showed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Pass </a:t>
            </a:r>
            <a:r>
              <a:rPr lang="en-US" dirty="0" smtClean="0"/>
              <a:t>prof </a:t>
            </a:r>
            <a:r>
              <a:rPr lang="en-US" dirty="0" err="1" smtClean="0"/>
              <a:t>orientational</a:t>
            </a:r>
            <a:r>
              <a:rPr lang="en-US" dirty="0" smtClean="0"/>
              <a:t> </a:t>
            </a:r>
            <a:r>
              <a:rPr lang="en-US" dirty="0"/>
              <a:t>tests</a:t>
            </a:r>
          </a:p>
          <a:p>
            <a:pPr marL="457200" indent="-457200" algn="just">
              <a:buAutoNum type="arabicPeriod"/>
            </a:pPr>
            <a:r>
              <a:rPr lang="en-US" dirty="0"/>
              <a:t>Auto generation of specialty list where </a:t>
            </a:r>
            <a:r>
              <a:rPr lang="en-US" dirty="0" smtClean="0"/>
              <a:t>he can </a:t>
            </a:r>
            <a:r>
              <a:rPr lang="en-US" dirty="0"/>
              <a:t>apply documents</a:t>
            </a:r>
          </a:p>
          <a:p>
            <a:pPr marL="457200" indent="-457200" algn="just">
              <a:buAutoNum type="arabicPeriod"/>
            </a:pPr>
            <a:r>
              <a:rPr lang="en-US" dirty="0" smtClean="0"/>
              <a:t>Specialty list can be generated based on ZNO subjects, Directions, and by Districts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5943607" y="2166098"/>
            <a:ext cx="3105825" cy="411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http://www.vstup.info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Analogues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 b="23449"/>
          <a:stretch/>
        </p:blipFill>
        <p:spPr bwMode="auto">
          <a:xfrm>
            <a:off x="385009" y="1481957"/>
            <a:ext cx="5502167" cy="2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9773" r="5277" b="25626"/>
          <a:stretch/>
        </p:blipFill>
        <p:spPr bwMode="auto">
          <a:xfrm>
            <a:off x="385009" y="3876596"/>
            <a:ext cx="5871100" cy="2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Місце для тексту 1"/>
          <p:cNvSpPr txBox="1">
            <a:spLocks/>
          </p:cNvSpPr>
          <p:nvPr/>
        </p:nvSpPr>
        <p:spPr>
          <a:xfrm>
            <a:off x="5704907" y="5088939"/>
            <a:ext cx="3439102" cy="72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https://abit-poisk.org.ua/rate-review/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20" y="5269909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6" y="1604309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54" y="2888240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7" y="2867010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38" y="1631632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1353269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70" y="2531436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2" y="4775625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41" y="1981327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77" y="4775625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03" y="2702408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50" y="5715053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3849296"/>
            <a:ext cx="2199189" cy="2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9521" y="560733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2505395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5" y="2479601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0" y="3738877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96" y="5682907"/>
            <a:ext cx="1561360" cy="5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8" t="34910" r="12143" b="43740"/>
          <a:stretch/>
        </p:blipFill>
        <p:spPr bwMode="auto">
          <a:xfrm>
            <a:off x="273132" y="1484411"/>
            <a:ext cx="7172697" cy="197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074348"/>
            <a:ext cx="7184213" cy="2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3064</TotalTime>
  <Words>246</Words>
  <Application>Microsoft Office PowerPoint</Application>
  <PresentationFormat>Экран (4:3)</PresentationFormat>
  <Paragraphs>49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Natalya Svystun</cp:lastModifiedBy>
  <cp:revision>237</cp:revision>
  <dcterms:created xsi:type="dcterms:W3CDTF">2015-09-10T13:48:25Z</dcterms:created>
  <dcterms:modified xsi:type="dcterms:W3CDTF">2017-12-04T22:55:02Z</dcterms:modified>
</cp:coreProperties>
</file>